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02/03/2019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85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02/03/2019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88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02/03/2019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24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02/03/2019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76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02/03/2019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78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02/03/2019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89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02/03/2019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5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02/03/2019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47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02/03/2019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0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02/03/2019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96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02/03/2019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78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005E-3E6C-48FD-AAD9-78D8BF55CBE8}" type="datetimeFigureOut">
              <a:rPr lang="fr-FR" smtClean="0"/>
              <a:t>02/03/2019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42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9326"/>
            <a:ext cx="9143999" cy="539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Portes Ouvertes FOOT FEMININ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>
            <a:noAutofit/>
          </a:bodyPr>
          <a:lstStyle/>
          <a:p>
            <a:r>
              <a:rPr lang="fr-FR" sz="4400" b="1" dirty="0" smtClean="0">
                <a:solidFill>
                  <a:schemeClr val="bg1"/>
                </a:solidFill>
              </a:rPr>
              <a:t>Mercredi 15 Mai 2019</a:t>
            </a:r>
          </a:p>
          <a:p>
            <a:r>
              <a:rPr lang="fr-FR" sz="4400" b="1" dirty="0" smtClean="0">
                <a:solidFill>
                  <a:schemeClr val="bg1"/>
                </a:solidFill>
              </a:rPr>
              <a:t>13h30 à 15h30</a:t>
            </a:r>
          </a:p>
          <a:p>
            <a:r>
              <a:rPr lang="fr-FR" sz="4400" b="1" dirty="0" smtClean="0">
                <a:solidFill>
                  <a:schemeClr val="bg1"/>
                </a:solidFill>
              </a:rPr>
              <a:t>Complexe du Bois de la Salle </a:t>
            </a:r>
            <a:endParaRPr lang="fr-FR" sz="44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PUBLIC\JER PERSO\FOOT\ST SYLVAIN 2018 2019\bandeau ASSS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5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5806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Portes Ouvertes FOOT FEMININ</vt:lpstr>
    </vt:vector>
  </TitlesOfParts>
  <Company>BNP Paribas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Portes Ouvertes FOOT FEMININ</dc:title>
  <dc:creator>228219</dc:creator>
  <cp:lastModifiedBy>228219</cp:lastModifiedBy>
  <cp:revision>2</cp:revision>
  <dcterms:created xsi:type="dcterms:W3CDTF">2019-03-02T10:28:31Z</dcterms:created>
  <dcterms:modified xsi:type="dcterms:W3CDTF">2019-03-02T10:33:56Z</dcterms:modified>
</cp:coreProperties>
</file>