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85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88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24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76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78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89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5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470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0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96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05E-3E6C-48FD-AAD9-78D8BF55CBE8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78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8005E-3E6C-48FD-AAD9-78D8BF55CBE8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447DC-C962-4893-AABB-95FCAB38F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42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9326"/>
            <a:ext cx="9143999" cy="539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856984" cy="1470025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Le Club recherche des joueuses pour la prochaine saison !</a:t>
            </a:r>
            <a:br>
              <a:rPr lang="fr-FR" b="1" dirty="0" smtClean="0">
                <a:solidFill>
                  <a:srgbClr val="FFFF00"/>
                </a:solidFill>
              </a:rPr>
            </a:br>
            <a:r>
              <a:rPr lang="fr-FR" sz="31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Objectif </a:t>
            </a:r>
            <a:r>
              <a:rPr lang="fr-FR" sz="3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création d’une équipe féminine notamment U11 </a:t>
            </a:r>
            <a:r>
              <a:rPr lang="fr-F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(nées en 2009 et avant) </a:t>
            </a:r>
            <a:endParaRPr lang="fr-FR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87215" y="5661247"/>
            <a:ext cx="7056784" cy="1186555"/>
          </a:xfrm>
        </p:spPr>
        <p:txBody>
          <a:bodyPr>
            <a:noAutofit/>
          </a:bodyPr>
          <a:lstStyle/>
          <a:p>
            <a:r>
              <a:rPr lang="fr-F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Vous pouvez prendre contact avec Jeremy </a:t>
            </a:r>
            <a:r>
              <a:rPr lang="fr-FR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Treguier</a:t>
            </a:r>
            <a:r>
              <a:rPr lang="fr-F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 </a:t>
            </a:r>
            <a:r>
              <a:rPr lang="fr-F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06.01.16.47.74 ou </a:t>
            </a:r>
            <a:r>
              <a:rPr lang="fr-FR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Loic</a:t>
            </a:r>
            <a:r>
              <a:rPr lang="fr-F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Moiselle</a:t>
            </a:r>
            <a:r>
              <a:rPr lang="fr-F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 06.82.87.87.62</a:t>
            </a:r>
            <a:endParaRPr lang="fr-F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PUBLIC\JER PERSO\FOOT\ST SYLVAIN 2018 2019\bandeau ASSS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45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Étoile à 6 branches 3"/>
          <p:cNvSpPr>
            <a:spLocks noChangeAspect="1"/>
          </p:cNvSpPr>
          <p:nvPr/>
        </p:nvSpPr>
        <p:spPr>
          <a:xfrm>
            <a:off x="29717" y="3429000"/>
            <a:ext cx="3635896" cy="2812083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Permanences au stade les 27 juin et 3 juillet de 18h à 20h 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85806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37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Le Club recherche des joueuses pour la prochaine saison ! Objectif : création d’une équipe féminine notamment U11 (nées en 2009 et avant) </vt:lpstr>
    </vt:vector>
  </TitlesOfParts>
  <Company>BNP Paribas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Portes Ouvertes FOOT FEMININ</dc:title>
  <dc:creator>228219</dc:creator>
  <cp:lastModifiedBy>228219</cp:lastModifiedBy>
  <cp:revision>7</cp:revision>
  <dcterms:created xsi:type="dcterms:W3CDTF">2019-03-02T10:28:31Z</dcterms:created>
  <dcterms:modified xsi:type="dcterms:W3CDTF">2019-06-26T14:49:28Z</dcterms:modified>
</cp:coreProperties>
</file>